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53ED0429-119E-4EA9-A86B-4D11FE84A202}"/>
    <pc:docChg chg="undo custSel addSld modSld">
      <pc:chgData name="Daniel" userId="eacef71948dfa844" providerId="LiveId" clId="{53ED0429-119E-4EA9-A86B-4D11FE84A202}" dt="2021-07-31T15:31:38.987" v="317" actId="680"/>
      <pc:docMkLst>
        <pc:docMk/>
      </pc:docMkLst>
      <pc:sldChg chg="addSp delSp modSp mod setBg">
        <pc:chgData name="Daniel" userId="eacef71948dfa844" providerId="LiveId" clId="{53ED0429-119E-4EA9-A86B-4D11FE84A202}" dt="2021-07-31T15:31:22.444" v="316" actId="26606"/>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ac:chgData name="Daniel" userId="eacef71948dfa844" providerId="LiveId" clId="{53ED0429-119E-4EA9-A86B-4D11FE84A202}" dt="2021-07-31T15:31:22.444" v="316" actId="26606"/>
          <ac:graphicFrameMkLst>
            <pc:docMk/>
            <pc:sldMk cId="3946237197" sldId="258"/>
            <ac:graphicFrameMk id="8" creationId="{76F56330-F3DA-4411-803D-DBB38ABE2327}"/>
          </ac:graphicFrameMkLst>
        </pc:graphicFrameChg>
      </pc:sldChg>
      <pc:sldChg chg="new">
        <pc:chgData name="Daniel" userId="eacef71948dfa844" providerId="LiveId" clId="{53ED0429-119E-4EA9-A86B-4D11FE84A202}" dt="2021-07-31T15:31:38.987" v="317" actId="680"/>
        <pc:sldMkLst>
          <pc:docMk/>
          <pc:sldMk cId="2390265931" sldId="25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a:t>Cleaned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Cleaned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1648453220"/>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0265931"/>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6</TotalTime>
  <Words>125</Words>
  <Application>Microsoft Office PowerPoint</Application>
  <PresentationFormat>Widescreen</PresentationFormat>
  <Paragraphs>13</Paragraphs>
  <Slides>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-apple-system</vt:lpstr>
      <vt:lpstr>Arial</vt:lpstr>
      <vt:lpstr>Avenir Next LT Pro Light</vt:lpstr>
      <vt:lpstr>Rockwell Nova Light</vt:lpstr>
      <vt:lpstr>Wingdings</vt:lpstr>
      <vt:lpstr>LeafVTI</vt:lpstr>
      <vt:lpstr>Safe Beaches for ALL Chicago IL</vt:lpstr>
      <vt:lpstr>Purpose </vt:lpstr>
      <vt:lpstr>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2021-07-31T15:32:05Z</dcterms:modified>
</cp:coreProperties>
</file>